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4"/>
  </p:notesMasterIdLst>
  <p:sldIdLst>
    <p:sldId id="257" r:id="rId3"/>
    <p:sldId id="2224" r:id="rId4"/>
    <p:sldId id="2307" r:id="rId5"/>
    <p:sldId id="2308" r:id="rId6"/>
    <p:sldId id="2309" r:id="rId7"/>
    <p:sldId id="2310" r:id="rId8"/>
    <p:sldId id="2311" r:id="rId9"/>
    <p:sldId id="2312" r:id="rId10"/>
    <p:sldId id="2313" r:id="rId11"/>
    <p:sldId id="2314" r:id="rId12"/>
    <p:sldId id="2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Kiểu Tối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49" autoAdjust="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B7E35D-9452-4C45-AFE7-CAB2509D8F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ED9B0-994D-4F37-AB99-5D59D0FB74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is HTML ? </a:t>
          </a:r>
          <a:br>
            <a:rPr lang="en-US" dirty="0"/>
          </a:br>
          <a:r>
            <a:rPr lang="en-US" dirty="0"/>
            <a:t>Tags : html, head, body, p, div, button, …</a:t>
          </a:r>
          <a:br>
            <a:rPr lang="en-US" dirty="0"/>
          </a:br>
          <a:r>
            <a:rPr lang="en-US" dirty="0"/>
            <a:t>Different between tag &amp; element &amp; attribute</a:t>
          </a:r>
        </a:p>
      </dgm:t>
    </dgm:pt>
    <dgm:pt modelId="{B8B61BC7-05F4-4E4C-9A60-3AB31509003A}" type="parTrans" cxnId="{6DA95D1E-0E55-4CB4-BB29-1B2CC1FFFC3A}">
      <dgm:prSet/>
      <dgm:spPr/>
      <dgm:t>
        <a:bodyPr/>
        <a:lstStyle/>
        <a:p>
          <a:endParaRPr lang="en-US"/>
        </a:p>
      </dgm:t>
    </dgm:pt>
    <dgm:pt modelId="{F13B97CB-93BA-4CB8-86C7-0CC5AD30288C}" type="sibTrans" cxnId="{6DA95D1E-0E55-4CB4-BB29-1B2CC1FFFC3A}">
      <dgm:prSet/>
      <dgm:spPr/>
      <dgm:t>
        <a:bodyPr/>
        <a:lstStyle/>
        <a:p>
          <a:endParaRPr lang="en-US"/>
        </a:p>
      </dgm:t>
    </dgm:pt>
    <dgm:pt modelId="{597C1FEF-B3AC-488B-938D-2B4C86259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is JavaScript ?</a:t>
          </a:r>
          <a:br>
            <a:rPr lang="en-US"/>
          </a:br>
          <a:r>
            <a:rPr lang="en-US"/>
            <a:t>Methods : </a:t>
          </a:r>
          <a:r>
            <a:rPr lang="en-US" b="0" i="0"/>
            <a:t>addEventListener(), getElementById(), getElementsByClass()</a:t>
          </a:r>
          <a:endParaRPr lang="en-US"/>
        </a:p>
      </dgm:t>
    </dgm:pt>
    <dgm:pt modelId="{AF11EB66-0159-40DF-9D60-CE47A0A88498}" type="parTrans" cxnId="{D3856860-A0F6-42E5-BAB8-8194430FF9D0}">
      <dgm:prSet/>
      <dgm:spPr/>
      <dgm:t>
        <a:bodyPr/>
        <a:lstStyle/>
        <a:p>
          <a:endParaRPr lang="en-US"/>
        </a:p>
      </dgm:t>
    </dgm:pt>
    <dgm:pt modelId="{AD42A20B-0095-4A3A-B82D-A95638525FF7}" type="sibTrans" cxnId="{D3856860-A0F6-42E5-BAB8-8194430FF9D0}">
      <dgm:prSet/>
      <dgm:spPr/>
      <dgm:t>
        <a:bodyPr/>
        <a:lstStyle/>
        <a:p>
          <a:endParaRPr lang="en-US"/>
        </a:p>
      </dgm:t>
    </dgm:pt>
    <dgm:pt modelId="{FE1AC67F-5F88-4B45-A75F-E537634C28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What is CSS ?</a:t>
          </a:r>
          <a:br>
            <a:rPr lang="en-US" b="0" i="0" baseline="0"/>
          </a:br>
          <a:r>
            <a:rPr lang="en-US"/>
            <a:t>HTML Styles</a:t>
          </a:r>
        </a:p>
      </dgm:t>
    </dgm:pt>
    <dgm:pt modelId="{433B4B8E-14F3-41EB-AD27-054F40EE5C60}" type="parTrans" cxnId="{4145ED77-90DC-44DD-9D64-E85775CF7977}">
      <dgm:prSet/>
      <dgm:spPr/>
      <dgm:t>
        <a:bodyPr/>
        <a:lstStyle/>
        <a:p>
          <a:endParaRPr lang="en-US"/>
        </a:p>
      </dgm:t>
    </dgm:pt>
    <dgm:pt modelId="{674E5C1B-9251-429D-820C-07BDC47F3310}" type="sibTrans" cxnId="{4145ED77-90DC-44DD-9D64-E85775CF7977}">
      <dgm:prSet/>
      <dgm:spPr/>
      <dgm:t>
        <a:bodyPr/>
        <a:lstStyle/>
        <a:p>
          <a:endParaRPr lang="en-US"/>
        </a:p>
      </dgm:t>
    </dgm:pt>
    <dgm:pt modelId="{84C681BE-0CF9-4536-AA9F-8EB29145B60E}" type="pres">
      <dgm:prSet presAssocID="{D8B7E35D-9452-4C45-AFE7-CAB2509D8FA4}" presName="root" presStyleCnt="0">
        <dgm:presLayoutVars>
          <dgm:dir/>
          <dgm:resizeHandles val="exact"/>
        </dgm:presLayoutVars>
      </dgm:prSet>
      <dgm:spPr/>
    </dgm:pt>
    <dgm:pt modelId="{9E73DFDD-DB8F-4637-83A6-CD64F17758DB}" type="pres">
      <dgm:prSet presAssocID="{83BED9B0-994D-4F37-AB99-5D59D0FB7419}" presName="compNode" presStyleCnt="0"/>
      <dgm:spPr/>
    </dgm:pt>
    <dgm:pt modelId="{54FB8C3B-7D71-45AD-A992-3AD53A300431}" type="pres">
      <dgm:prSet presAssocID="{83BED9B0-994D-4F37-AB99-5D59D0FB7419}" presName="bgRect" presStyleLbl="bgShp" presStyleIdx="0" presStyleCnt="3"/>
      <dgm:spPr/>
    </dgm:pt>
    <dgm:pt modelId="{5F5B1E4A-D7F0-45C7-AFF4-DC50B2B3EAF2}" type="pres">
      <dgm:prSet presAssocID="{83BED9B0-994D-4F37-AB99-5D59D0FB74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D5EB2FF-7250-413F-BCE5-20F15A4BE5CB}" type="pres">
      <dgm:prSet presAssocID="{83BED9B0-994D-4F37-AB99-5D59D0FB7419}" presName="spaceRect" presStyleCnt="0"/>
      <dgm:spPr/>
    </dgm:pt>
    <dgm:pt modelId="{D500ED4E-6008-43E3-802B-1060F151CD18}" type="pres">
      <dgm:prSet presAssocID="{83BED9B0-994D-4F37-AB99-5D59D0FB7419}" presName="parTx" presStyleLbl="revTx" presStyleIdx="0" presStyleCnt="3">
        <dgm:presLayoutVars>
          <dgm:chMax val="0"/>
          <dgm:chPref val="0"/>
        </dgm:presLayoutVars>
      </dgm:prSet>
      <dgm:spPr/>
    </dgm:pt>
    <dgm:pt modelId="{61CA9E76-A1B1-41A3-947F-052B632390A6}" type="pres">
      <dgm:prSet presAssocID="{F13B97CB-93BA-4CB8-86C7-0CC5AD30288C}" presName="sibTrans" presStyleCnt="0"/>
      <dgm:spPr/>
    </dgm:pt>
    <dgm:pt modelId="{4BED244E-7FCD-4198-8998-FAC3141DD25C}" type="pres">
      <dgm:prSet presAssocID="{597C1FEF-B3AC-488B-938D-2B4C86259F89}" presName="compNode" presStyleCnt="0"/>
      <dgm:spPr/>
    </dgm:pt>
    <dgm:pt modelId="{4F022D7B-C9AA-4F31-952D-B69EA07F374E}" type="pres">
      <dgm:prSet presAssocID="{597C1FEF-B3AC-488B-938D-2B4C86259F89}" presName="bgRect" presStyleLbl="bgShp" presStyleIdx="1" presStyleCnt="3"/>
      <dgm:spPr/>
    </dgm:pt>
    <dgm:pt modelId="{BCF23EBE-28D9-4BFB-B7C8-D5C5AD1600B4}" type="pres">
      <dgm:prSet presAssocID="{597C1FEF-B3AC-488B-938D-2B4C86259F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à"/>
        </a:ext>
      </dgm:extLst>
    </dgm:pt>
    <dgm:pt modelId="{FECFE584-8CF1-41F1-BD94-60BF48AD73A0}" type="pres">
      <dgm:prSet presAssocID="{597C1FEF-B3AC-488B-938D-2B4C86259F89}" presName="spaceRect" presStyleCnt="0"/>
      <dgm:spPr/>
    </dgm:pt>
    <dgm:pt modelId="{8233D064-CA76-4525-A719-8CB6D9D1B0BB}" type="pres">
      <dgm:prSet presAssocID="{597C1FEF-B3AC-488B-938D-2B4C86259F89}" presName="parTx" presStyleLbl="revTx" presStyleIdx="1" presStyleCnt="3">
        <dgm:presLayoutVars>
          <dgm:chMax val="0"/>
          <dgm:chPref val="0"/>
        </dgm:presLayoutVars>
      </dgm:prSet>
      <dgm:spPr/>
    </dgm:pt>
    <dgm:pt modelId="{B4139755-D2D1-42C4-B5D5-EA5F8FA44051}" type="pres">
      <dgm:prSet presAssocID="{AD42A20B-0095-4A3A-B82D-A95638525FF7}" presName="sibTrans" presStyleCnt="0"/>
      <dgm:spPr/>
    </dgm:pt>
    <dgm:pt modelId="{21546138-C5E8-4083-9B45-04BAEC37C3AD}" type="pres">
      <dgm:prSet presAssocID="{FE1AC67F-5F88-4B45-A75F-E537634C28A1}" presName="compNode" presStyleCnt="0"/>
      <dgm:spPr/>
    </dgm:pt>
    <dgm:pt modelId="{56B8B867-1026-420F-8AB1-2BA8DF4E6CE8}" type="pres">
      <dgm:prSet presAssocID="{FE1AC67F-5F88-4B45-A75F-E537634C28A1}" presName="bgRect" presStyleLbl="bgShp" presStyleIdx="2" presStyleCnt="3"/>
      <dgm:spPr/>
    </dgm:pt>
    <dgm:pt modelId="{A4022661-0F7B-4444-A894-2BD018E92B01}" type="pres">
      <dgm:prSet presAssocID="{FE1AC67F-5F88-4B45-A75F-E537634C28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àn hình"/>
        </a:ext>
      </dgm:extLst>
    </dgm:pt>
    <dgm:pt modelId="{E2545B36-0EA8-4843-A63D-EF2866BAC9CA}" type="pres">
      <dgm:prSet presAssocID="{FE1AC67F-5F88-4B45-A75F-E537634C28A1}" presName="spaceRect" presStyleCnt="0"/>
      <dgm:spPr/>
    </dgm:pt>
    <dgm:pt modelId="{373AAFDA-47FC-43A2-A603-CC424402C53A}" type="pres">
      <dgm:prSet presAssocID="{FE1AC67F-5F88-4B45-A75F-E537634C28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00200A-95D3-4D4F-94E6-EBCE7436EE23}" type="presOf" srcId="{D8B7E35D-9452-4C45-AFE7-CAB2509D8FA4}" destId="{84C681BE-0CF9-4536-AA9F-8EB29145B60E}" srcOrd="0" destOrd="0" presId="urn:microsoft.com/office/officeart/2018/2/layout/IconVerticalSolidList"/>
    <dgm:cxn modelId="{6DA95D1E-0E55-4CB4-BB29-1B2CC1FFFC3A}" srcId="{D8B7E35D-9452-4C45-AFE7-CAB2509D8FA4}" destId="{83BED9B0-994D-4F37-AB99-5D59D0FB7419}" srcOrd="0" destOrd="0" parTransId="{B8B61BC7-05F4-4E4C-9A60-3AB31509003A}" sibTransId="{F13B97CB-93BA-4CB8-86C7-0CC5AD30288C}"/>
    <dgm:cxn modelId="{D3856860-A0F6-42E5-BAB8-8194430FF9D0}" srcId="{D8B7E35D-9452-4C45-AFE7-CAB2509D8FA4}" destId="{597C1FEF-B3AC-488B-938D-2B4C86259F89}" srcOrd="1" destOrd="0" parTransId="{AF11EB66-0159-40DF-9D60-CE47A0A88498}" sibTransId="{AD42A20B-0095-4A3A-B82D-A95638525FF7}"/>
    <dgm:cxn modelId="{4145ED77-90DC-44DD-9D64-E85775CF7977}" srcId="{D8B7E35D-9452-4C45-AFE7-CAB2509D8FA4}" destId="{FE1AC67F-5F88-4B45-A75F-E537634C28A1}" srcOrd="2" destOrd="0" parTransId="{433B4B8E-14F3-41EB-AD27-054F40EE5C60}" sibTransId="{674E5C1B-9251-429D-820C-07BDC47F3310}"/>
    <dgm:cxn modelId="{9FF2FFA5-CCFA-46C9-9D07-50B52C3F5A72}" type="presOf" srcId="{FE1AC67F-5F88-4B45-A75F-E537634C28A1}" destId="{373AAFDA-47FC-43A2-A603-CC424402C53A}" srcOrd="0" destOrd="0" presId="urn:microsoft.com/office/officeart/2018/2/layout/IconVerticalSolidList"/>
    <dgm:cxn modelId="{F14861AA-9FA3-45E3-AA87-C9FA2587BDCF}" type="presOf" srcId="{597C1FEF-B3AC-488B-938D-2B4C86259F89}" destId="{8233D064-CA76-4525-A719-8CB6D9D1B0BB}" srcOrd="0" destOrd="0" presId="urn:microsoft.com/office/officeart/2018/2/layout/IconVerticalSolidList"/>
    <dgm:cxn modelId="{52347EB1-E2CE-4348-9810-85C69E6EC315}" type="presOf" srcId="{83BED9B0-994D-4F37-AB99-5D59D0FB7419}" destId="{D500ED4E-6008-43E3-802B-1060F151CD18}" srcOrd="0" destOrd="0" presId="urn:microsoft.com/office/officeart/2018/2/layout/IconVerticalSolidList"/>
    <dgm:cxn modelId="{7534DA79-1B43-4CF4-8572-12D2853B85F1}" type="presParOf" srcId="{84C681BE-0CF9-4536-AA9F-8EB29145B60E}" destId="{9E73DFDD-DB8F-4637-83A6-CD64F17758DB}" srcOrd="0" destOrd="0" presId="urn:microsoft.com/office/officeart/2018/2/layout/IconVerticalSolidList"/>
    <dgm:cxn modelId="{46E942E3-EE13-4D90-9896-8F4C1A4BC6D7}" type="presParOf" srcId="{9E73DFDD-DB8F-4637-83A6-CD64F17758DB}" destId="{54FB8C3B-7D71-45AD-A992-3AD53A300431}" srcOrd="0" destOrd="0" presId="urn:microsoft.com/office/officeart/2018/2/layout/IconVerticalSolidList"/>
    <dgm:cxn modelId="{B076E82C-5E86-44ED-BF43-607FE5E33504}" type="presParOf" srcId="{9E73DFDD-DB8F-4637-83A6-CD64F17758DB}" destId="{5F5B1E4A-D7F0-45C7-AFF4-DC50B2B3EAF2}" srcOrd="1" destOrd="0" presId="urn:microsoft.com/office/officeart/2018/2/layout/IconVerticalSolidList"/>
    <dgm:cxn modelId="{67564606-79C2-47E9-803E-F6D4E09BC951}" type="presParOf" srcId="{9E73DFDD-DB8F-4637-83A6-CD64F17758DB}" destId="{ED5EB2FF-7250-413F-BCE5-20F15A4BE5CB}" srcOrd="2" destOrd="0" presId="urn:microsoft.com/office/officeart/2018/2/layout/IconVerticalSolidList"/>
    <dgm:cxn modelId="{49D9AE97-FC1E-4F9B-85F1-BFEA3DE70DF7}" type="presParOf" srcId="{9E73DFDD-DB8F-4637-83A6-CD64F17758DB}" destId="{D500ED4E-6008-43E3-802B-1060F151CD18}" srcOrd="3" destOrd="0" presId="urn:microsoft.com/office/officeart/2018/2/layout/IconVerticalSolidList"/>
    <dgm:cxn modelId="{89900760-441B-44CB-98D4-D6B5F9D41AED}" type="presParOf" srcId="{84C681BE-0CF9-4536-AA9F-8EB29145B60E}" destId="{61CA9E76-A1B1-41A3-947F-052B632390A6}" srcOrd="1" destOrd="0" presId="urn:microsoft.com/office/officeart/2018/2/layout/IconVerticalSolidList"/>
    <dgm:cxn modelId="{EC7490A8-CE72-4488-BDD7-1504B52518AE}" type="presParOf" srcId="{84C681BE-0CF9-4536-AA9F-8EB29145B60E}" destId="{4BED244E-7FCD-4198-8998-FAC3141DD25C}" srcOrd="2" destOrd="0" presId="urn:microsoft.com/office/officeart/2018/2/layout/IconVerticalSolidList"/>
    <dgm:cxn modelId="{092B8B5C-41CB-41A6-A1DC-2E9BCCFC626C}" type="presParOf" srcId="{4BED244E-7FCD-4198-8998-FAC3141DD25C}" destId="{4F022D7B-C9AA-4F31-952D-B69EA07F374E}" srcOrd="0" destOrd="0" presId="urn:microsoft.com/office/officeart/2018/2/layout/IconVerticalSolidList"/>
    <dgm:cxn modelId="{981E1960-A0BB-44DF-B69E-C6B64C22C160}" type="presParOf" srcId="{4BED244E-7FCD-4198-8998-FAC3141DD25C}" destId="{BCF23EBE-28D9-4BFB-B7C8-D5C5AD1600B4}" srcOrd="1" destOrd="0" presId="urn:microsoft.com/office/officeart/2018/2/layout/IconVerticalSolidList"/>
    <dgm:cxn modelId="{519FF709-AEB9-478E-96A2-520A54F09736}" type="presParOf" srcId="{4BED244E-7FCD-4198-8998-FAC3141DD25C}" destId="{FECFE584-8CF1-41F1-BD94-60BF48AD73A0}" srcOrd="2" destOrd="0" presId="urn:microsoft.com/office/officeart/2018/2/layout/IconVerticalSolidList"/>
    <dgm:cxn modelId="{1A864EAD-FE40-40DD-A0BE-EBEC6E1B084B}" type="presParOf" srcId="{4BED244E-7FCD-4198-8998-FAC3141DD25C}" destId="{8233D064-CA76-4525-A719-8CB6D9D1B0BB}" srcOrd="3" destOrd="0" presId="urn:microsoft.com/office/officeart/2018/2/layout/IconVerticalSolidList"/>
    <dgm:cxn modelId="{EF98FC8D-2636-44F7-BEC8-6202CC7F4653}" type="presParOf" srcId="{84C681BE-0CF9-4536-AA9F-8EB29145B60E}" destId="{B4139755-D2D1-42C4-B5D5-EA5F8FA44051}" srcOrd="3" destOrd="0" presId="urn:microsoft.com/office/officeart/2018/2/layout/IconVerticalSolidList"/>
    <dgm:cxn modelId="{E4A7C71E-B7E1-443A-BE7C-C130171D6F3A}" type="presParOf" srcId="{84C681BE-0CF9-4536-AA9F-8EB29145B60E}" destId="{21546138-C5E8-4083-9B45-04BAEC37C3AD}" srcOrd="4" destOrd="0" presId="urn:microsoft.com/office/officeart/2018/2/layout/IconVerticalSolidList"/>
    <dgm:cxn modelId="{71FE7AA1-C7F1-4BBE-9F12-F3FC5F139F1D}" type="presParOf" srcId="{21546138-C5E8-4083-9B45-04BAEC37C3AD}" destId="{56B8B867-1026-420F-8AB1-2BA8DF4E6CE8}" srcOrd="0" destOrd="0" presId="urn:microsoft.com/office/officeart/2018/2/layout/IconVerticalSolidList"/>
    <dgm:cxn modelId="{D77ACDBF-D0DC-4381-BB22-51FA4679568A}" type="presParOf" srcId="{21546138-C5E8-4083-9B45-04BAEC37C3AD}" destId="{A4022661-0F7B-4444-A894-2BD018E92B01}" srcOrd="1" destOrd="0" presId="urn:microsoft.com/office/officeart/2018/2/layout/IconVerticalSolidList"/>
    <dgm:cxn modelId="{AF960938-B2CC-4E44-9271-DEE6A81CB4BD}" type="presParOf" srcId="{21546138-C5E8-4083-9B45-04BAEC37C3AD}" destId="{E2545B36-0EA8-4843-A63D-EF2866BAC9CA}" srcOrd="2" destOrd="0" presId="urn:microsoft.com/office/officeart/2018/2/layout/IconVerticalSolidList"/>
    <dgm:cxn modelId="{48214732-DB5D-4A0F-8FC9-BE9F8DB45736}" type="presParOf" srcId="{21546138-C5E8-4083-9B45-04BAEC37C3AD}" destId="{373AAFDA-47FC-43A2-A603-CC424402C5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B8C3B-7D71-45AD-A992-3AD53A300431}">
      <dsp:nvSpPr>
        <dsp:cNvPr id="0" name=""/>
        <dsp:cNvSpPr/>
      </dsp:nvSpPr>
      <dsp:spPr>
        <a:xfrm>
          <a:off x="0" y="383"/>
          <a:ext cx="8458200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B1E4A-D7F0-45C7-AFF4-DC50B2B3EAF2}">
      <dsp:nvSpPr>
        <dsp:cNvPr id="0" name=""/>
        <dsp:cNvSpPr/>
      </dsp:nvSpPr>
      <dsp:spPr>
        <a:xfrm>
          <a:off x="271260" y="202147"/>
          <a:ext cx="493201" cy="4932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00ED4E-6008-43E3-802B-1060F151CD18}">
      <dsp:nvSpPr>
        <dsp:cNvPr id="0" name=""/>
        <dsp:cNvSpPr/>
      </dsp:nvSpPr>
      <dsp:spPr>
        <a:xfrm>
          <a:off x="1035723" y="383"/>
          <a:ext cx="7422476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is HTML ? </a:t>
          </a:r>
          <a:br>
            <a:rPr lang="en-US" sz="1500" kern="1200" dirty="0"/>
          </a:br>
          <a:r>
            <a:rPr lang="en-US" sz="1500" kern="1200" dirty="0"/>
            <a:t>Tags : html, head, body, p, div, button, …</a:t>
          </a:r>
          <a:br>
            <a:rPr lang="en-US" sz="1500" kern="1200" dirty="0"/>
          </a:br>
          <a:r>
            <a:rPr lang="en-US" sz="1500" kern="1200" dirty="0"/>
            <a:t>Different between tag &amp; element &amp; attribute</a:t>
          </a:r>
        </a:p>
      </dsp:txBody>
      <dsp:txXfrm>
        <a:off x="1035723" y="383"/>
        <a:ext cx="7422476" cy="896729"/>
      </dsp:txXfrm>
    </dsp:sp>
    <dsp:sp modelId="{4F022D7B-C9AA-4F31-952D-B69EA07F374E}">
      <dsp:nvSpPr>
        <dsp:cNvPr id="0" name=""/>
        <dsp:cNvSpPr/>
      </dsp:nvSpPr>
      <dsp:spPr>
        <a:xfrm>
          <a:off x="0" y="1121295"/>
          <a:ext cx="8458200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23EBE-28D9-4BFB-B7C8-D5C5AD1600B4}">
      <dsp:nvSpPr>
        <dsp:cNvPr id="0" name=""/>
        <dsp:cNvSpPr/>
      </dsp:nvSpPr>
      <dsp:spPr>
        <a:xfrm>
          <a:off x="271260" y="1323059"/>
          <a:ext cx="493201" cy="4932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3D064-CA76-4525-A719-8CB6D9D1B0BB}">
      <dsp:nvSpPr>
        <dsp:cNvPr id="0" name=""/>
        <dsp:cNvSpPr/>
      </dsp:nvSpPr>
      <dsp:spPr>
        <a:xfrm>
          <a:off x="1035723" y="1121295"/>
          <a:ext cx="7422476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What is JavaScript ?</a:t>
          </a:r>
          <a:br>
            <a:rPr lang="en-US" sz="1500" kern="1200"/>
          </a:br>
          <a:r>
            <a:rPr lang="en-US" sz="1500" kern="1200"/>
            <a:t>Methods : </a:t>
          </a:r>
          <a:r>
            <a:rPr lang="en-US" sz="1500" b="0" i="0" kern="1200"/>
            <a:t>addEventListener(), getElementById(), getElementsByClass()</a:t>
          </a:r>
          <a:endParaRPr lang="en-US" sz="1500" kern="1200"/>
        </a:p>
      </dsp:txBody>
      <dsp:txXfrm>
        <a:off x="1035723" y="1121295"/>
        <a:ext cx="7422476" cy="896729"/>
      </dsp:txXfrm>
    </dsp:sp>
    <dsp:sp modelId="{56B8B867-1026-420F-8AB1-2BA8DF4E6CE8}">
      <dsp:nvSpPr>
        <dsp:cNvPr id="0" name=""/>
        <dsp:cNvSpPr/>
      </dsp:nvSpPr>
      <dsp:spPr>
        <a:xfrm>
          <a:off x="0" y="2242207"/>
          <a:ext cx="8458200" cy="8967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22661-0F7B-4444-A894-2BD018E92B01}">
      <dsp:nvSpPr>
        <dsp:cNvPr id="0" name=""/>
        <dsp:cNvSpPr/>
      </dsp:nvSpPr>
      <dsp:spPr>
        <a:xfrm>
          <a:off x="271260" y="2443972"/>
          <a:ext cx="493201" cy="4932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AAFDA-47FC-43A2-A603-CC424402C53A}">
      <dsp:nvSpPr>
        <dsp:cNvPr id="0" name=""/>
        <dsp:cNvSpPr/>
      </dsp:nvSpPr>
      <dsp:spPr>
        <a:xfrm>
          <a:off x="1035723" y="2242207"/>
          <a:ext cx="7422476" cy="896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904" tIns="94904" rIns="94904" bIns="9490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What is CSS ?</a:t>
          </a:r>
          <a:br>
            <a:rPr lang="en-US" sz="1500" b="0" i="0" kern="1200" baseline="0"/>
          </a:br>
          <a:r>
            <a:rPr lang="en-US" sz="1500" kern="1200"/>
            <a:t>HTML Styles</a:t>
          </a:r>
        </a:p>
      </dsp:txBody>
      <dsp:txXfrm>
        <a:off x="1035723" y="2242207"/>
        <a:ext cx="7422476" cy="896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64E77-3BA8-4854-9E15-5FA69DF30B58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5A2F3-28E3-46F9-B8CD-583CCD923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9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13544-0A0D-4D04-9C57-BBEBAA28BF7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51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Nếu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điều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kiện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cần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thì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thuật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g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của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vì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nó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chính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cuối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cùng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để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phân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biệt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với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những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người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khác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tiến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trong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sự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nghiệp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DFDAE-03EA-44B6-94EF-7312A671F5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8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Nếu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điều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kiện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cần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thì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thuật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g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của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vì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nó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chính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cuối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cùng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để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phân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biệt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với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những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người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khác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tiến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trong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sự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nghiệp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DFDAE-03EA-44B6-94EF-7312A671F5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00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3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5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0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3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5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Nếu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điều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kiện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cần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thì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thuật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g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của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vì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nó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chính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cuối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cùng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để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phân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biệt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với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những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người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khác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tiến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trong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sự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nghiệp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DFDAE-03EA-44B6-94EF-7312A671F5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49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Nếu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điều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kiện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cần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thì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thuật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g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của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vì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nó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chính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cuối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cùng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để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phân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biệt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với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những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người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khác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tiến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trong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sự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nghiệp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DFDAE-03EA-44B6-94EF-7312A671F5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8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Nếu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điều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kiện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cần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thì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thuật</a:t>
            </a:r>
            <a:r>
              <a:rPr lang="en-US" altLang="zh-CN" baseline="0" dirty="0"/>
              <a:t>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aseline="0" dirty="0"/>
              <a:t>g </a:t>
            </a:r>
            <a:r>
              <a:rPr lang="en-US" altLang="zh-CN" baseline="0" dirty="0" err="1"/>
              <a:t>mềm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của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vì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nó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chính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là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kỹ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cuối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cùng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để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phân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biệt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bạn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với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những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người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khác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và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thăng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tiến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trong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sự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nghiệp</a:t>
            </a:r>
            <a:r>
              <a:rPr lang="en-US" altLang="zh-CN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DFDAE-03EA-44B6-94EF-7312A671F56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15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FA216B-954F-4BB7-8207-CCA208048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AE09B0C-6591-4CF5-98EB-4B343970B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F3220D4-A983-428A-BB69-5F2E2D6A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86C20BF-B38B-4E01-B504-2150079C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6B23E7D-792A-44C7-A4F4-072C9DBA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4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65CF11-0C22-4456-8D01-3E386B62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61266D8-E502-4ED6-80EF-22A01F14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F96F46E-A9A0-4663-8274-40C693A7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E3A1518-8208-48CF-9E84-16B92393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A7814C3-B52D-4FB3-86F9-2AE0C572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4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4CF4B4A7-6087-4E01-AAD7-C45148BCA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D7869A4-57C1-4299-8E6F-145BE24A7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26D707D-35DB-4F69-B024-A36826AF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60DCCAB-FD8E-426F-ACF8-1A0C7B7D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999F601-A95A-4358-8F05-59AF50B2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5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58994"/>
            <a:ext cx="12192000" cy="6916994"/>
            <a:chOff x="0" y="-58994"/>
            <a:chExt cx="12192000" cy="6875441"/>
          </a:xfrm>
        </p:grpSpPr>
        <p:sp>
          <p:nvSpPr>
            <p:cNvPr id="7" name="矩形 6"/>
            <p:cNvSpPr>
              <a:spLocks noChangeAspect="1"/>
            </p:cNvSpPr>
            <p:nvPr userDrawn="1"/>
          </p:nvSpPr>
          <p:spPr>
            <a:xfrm>
              <a:off x="0" y="-58994"/>
              <a:ext cx="12192000" cy="68754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t="-1773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0" y="-58994"/>
              <a:ext cx="12192000" cy="6875441"/>
            </a:xfrm>
            <a:prstGeom prst="rect">
              <a:avLst/>
            </a:prstGeom>
            <a:solidFill>
              <a:srgbClr val="98687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411872"/>
      </p:ext>
    </p:extLst>
  </p:cSld>
  <p:clrMapOvr>
    <a:masterClrMapping/>
  </p:clrMapOvr>
  <p:transition spd="slow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39342" y="0"/>
            <a:ext cx="7752658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28"/>
          <p:cNvSpPr>
            <a:spLocks noGrp="1"/>
          </p:cNvSpPr>
          <p:nvPr>
            <p:ph type="pic" sz="quarter" idx="46"/>
          </p:nvPr>
        </p:nvSpPr>
        <p:spPr>
          <a:xfrm>
            <a:off x="1450035" y="837399"/>
            <a:ext cx="1529801" cy="1774108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2239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993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-58994"/>
            <a:ext cx="12192000" cy="6916994"/>
            <a:chOff x="0" y="-58994"/>
            <a:chExt cx="12192000" cy="6875441"/>
          </a:xfrm>
        </p:grpSpPr>
        <p:sp>
          <p:nvSpPr>
            <p:cNvPr id="7" name="矩形 6"/>
            <p:cNvSpPr>
              <a:spLocks noChangeAspect="1"/>
            </p:cNvSpPr>
            <p:nvPr userDrawn="1"/>
          </p:nvSpPr>
          <p:spPr>
            <a:xfrm>
              <a:off x="0" y="-58994"/>
              <a:ext cx="12192000" cy="68754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t="-1773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0" y="-58994"/>
              <a:ext cx="12192000" cy="6875441"/>
            </a:xfrm>
            <a:prstGeom prst="rect">
              <a:avLst/>
            </a:prstGeom>
            <a:solidFill>
              <a:srgbClr val="98687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941922"/>
      </p:ext>
    </p:extLst>
  </p:cSld>
  <p:clrMapOvr>
    <a:masterClrMapping/>
  </p:clrMapOvr>
  <p:transition spd="slow" advT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200659"/>
      </p:ext>
    </p:extLst>
  </p:cSld>
  <p:clrMapOvr>
    <a:masterClrMapping/>
  </p:clrMapOvr>
  <p:transition spd="slow" advT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811106"/>
      </p:ext>
    </p:extLst>
  </p:cSld>
  <p:clrMapOvr>
    <a:masterClrMapping/>
  </p:clrMapOvr>
  <p:transition spd="slow" advT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7722"/>
      </p:ext>
    </p:extLst>
  </p:cSld>
  <p:clrMapOvr>
    <a:masterClrMapping/>
  </p:clrMapOvr>
  <p:transition spd="slow" advT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532490"/>
      </p:ext>
    </p:extLst>
  </p:cSld>
  <p:clrMapOvr>
    <a:masterClrMapping/>
  </p:clrMapOvr>
  <p:transition spd="slow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5CAFC3B-AD50-49B1-BA52-4C5B6E83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850DBAA-FD6B-4986-99A4-F3383010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6733B0C-1C4F-45C0-96E0-391C6839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2162F14-368E-420A-A789-01B2468A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B14A47E-A83A-4100-8734-A3EC9021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68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013815"/>
      </p:ext>
    </p:extLst>
  </p:cSld>
  <p:clrMapOvr>
    <a:masterClrMapping/>
  </p:clrMapOvr>
  <p:transition spd="slow" advT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619772"/>
      </p:ext>
    </p:extLst>
  </p:cSld>
  <p:clrMapOvr>
    <a:masterClrMapping/>
  </p:clrMapOvr>
  <p:transition spd="slow" advT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94549"/>
      </p:ext>
    </p:extLst>
  </p:cSld>
  <p:clrMapOvr>
    <a:masterClrMapping/>
  </p:clrMapOvr>
  <p:transition spd="slow" advTm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2409"/>
      </p:ext>
    </p:extLst>
  </p:cSld>
  <p:clrMapOvr>
    <a:masterClrMapping/>
  </p:clrMapOvr>
  <p:transition spd="slow" advTm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94396"/>
      </p:ext>
    </p:extLst>
  </p:cSld>
  <p:clrMapOvr>
    <a:masterClrMapping/>
  </p:clrMapOvr>
  <p:transition spd="slow" advTm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303152"/>
      </p:ext>
    </p:extLst>
  </p:cSld>
  <p:clrMapOvr>
    <a:masterClrMapping/>
  </p:clrMapOvr>
  <p:transition spd="slow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9D444-35CE-4684-8F6D-BDB946ED3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EF8949-76C5-403D-998E-499E92803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BF794-E990-4740-8F1E-3AA0CDD0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FCFB8-5EDF-41B0-A969-A870D986FAC7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8C9A-6D2D-45F9-8B55-5918B360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3CC95-4B5B-4110-802C-FCB4A167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54E2-49A5-4C72-A0E8-9B509D84CA0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308275"/>
      </p:ext>
    </p:extLst>
  </p:cSld>
  <p:clrMapOvr>
    <a:masterClrMapping/>
  </p:clrMapOvr>
  <p:transition spd="slow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0CDD36F-7E2E-4D60-BE37-BB297F26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10CFA76-55B8-4286-9211-3442BB33C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C596F1E-4E6C-4669-87C0-B1CFD5A7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670DB5-EB9E-4AB4-8444-DC98E42D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BB69D4A-9A20-48AB-B1E4-AB28AEAC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8F83E6E-7EFC-463B-BE99-ADB58B32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6224064-748E-4F41-BD7E-ADF44366A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444EE1D-D8C3-484C-83A6-7D8B60AC9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C4F8F6C-F76A-439D-A504-68E59AED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727D08EC-76C9-4E6D-8B5F-6718A1C1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11114C9-0010-4AAF-A26A-FEC0BBE2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463451-041A-4433-B0FB-40DB41AC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B8F4284-7112-41E6-9F89-26E1B196F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03487A-5BD0-4B34-90A2-F38B87D63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76452D7-CDF5-42A7-A845-1434332FF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C7E1C442-872B-4D08-9AC9-08A8F263E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C3C6B6F1-23E3-4B8C-AC15-5C50F1F9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968EDD0-6149-4981-BF3E-3F3DD3B4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1DD9FE5-3026-4468-A38F-53C62107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9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13CC49D-5376-4DC7-BB7D-B92BD01B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6152BA5D-E37E-414C-9556-D6C1D42C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02C968E-4C36-427D-922C-91C10DE28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59D4F18-812A-4C87-A703-2FAE4280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08828590-7279-4F2C-A19E-CA37960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743DDED-654C-437F-9314-56B608A2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79D09A2-47EB-4767-B204-037A4700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065203-2A8F-4577-9562-BA6B8A2D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B37998A-7555-456E-A700-8CBC8ABB7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A39B768-3E01-4BF9-8BB9-84E01D22E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9C93E33-E6F5-44AB-AE28-5561315F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9E175F0-A80D-4B08-9FBE-3058D66F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62C8FC0-6D9D-44C0-84E4-6880C074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4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02F6CDF-DE70-4B1F-A569-F2D491441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C8702E6-22DB-4812-BEC3-2AE56BADC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F6B23C5-41EB-4A88-B1B1-547226A30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8068CF2-D18E-402E-917E-6C579DBD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A00B3D7-75B6-49E4-B136-0B948E56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4F9517E-F129-4025-A185-C4E1C4CF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2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C4B8C74-A7E0-46C6-BECB-DAE9CEE4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3B1D6BB-6AA0-4C80-BD6C-E538D10C4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10D63FC-B131-45C9-953E-16244A2F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9F012-7F1B-4A3E-BAA0-898C1A15529A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FD1E3CE-75F9-4206-BAD1-95C2C9538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F761673-D128-4613-9A81-B862BFDED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16EC6-948B-4F57-A119-CBD92C4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F9AF-123F-44FF-9C40-E7569E7BA235}" type="datetimeFigureOut">
              <a:rPr lang="zh-CN" altLang="en-US" smtClean="0"/>
              <a:pPr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D85D-71F4-4A3F-910E-F7831913980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21034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ransition spd="slow" advTm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jpe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_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927123" y="-1"/>
            <a:ext cx="10264877" cy="6843251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库_等腰三角形 27"/>
          <p:cNvSpPr/>
          <p:nvPr>
            <p:custDataLst>
              <p:tags r:id="rId2"/>
            </p:custDataLst>
          </p:nvPr>
        </p:nvSpPr>
        <p:spPr>
          <a:xfrm>
            <a:off x="1908179" y="2951631"/>
            <a:ext cx="12238659" cy="3906369"/>
          </a:xfrm>
          <a:prstGeom prst="triangle">
            <a:avLst/>
          </a:prstGeom>
          <a:solidFill>
            <a:srgbClr val="F0E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等腰三角形 26"/>
          <p:cNvSpPr/>
          <p:nvPr>
            <p:custDataLst>
              <p:tags r:id="rId3"/>
            </p:custDataLst>
          </p:nvPr>
        </p:nvSpPr>
        <p:spPr>
          <a:xfrm flipV="1">
            <a:off x="-60080" y="-41398"/>
            <a:ext cx="6530264" cy="1910759"/>
          </a:xfrm>
          <a:prstGeom prst="triangle">
            <a:avLst/>
          </a:prstGeom>
          <a:solidFill>
            <a:srgbClr val="F0E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库_平行四边形 25"/>
          <p:cNvSpPr/>
          <p:nvPr>
            <p:custDataLst>
              <p:tags r:id="rId4"/>
            </p:custDataLst>
          </p:nvPr>
        </p:nvSpPr>
        <p:spPr>
          <a:xfrm rot="16200000">
            <a:off x="9806902" y="5559043"/>
            <a:ext cx="3274142" cy="1450497"/>
          </a:xfrm>
          <a:prstGeom prst="parallelogram">
            <a:avLst>
              <a:gd name="adj" fmla="val 6160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平行四边形 28"/>
          <p:cNvSpPr/>
          <p:nvPr>
            <p:custDataLst>
              <p:tags r:id="rId5"/>
            </p:custDataLst>
          </p:nvPr>
        </p:nvSpPr>
        <p:spPr>
          <a:xfrm rot="19786523" flipH="1">
            <a:off x="2486068" y="692447"/>
            <a:ext cx="7222792" cy="6203835"/>
          </a:xfrm>
          <a:prstGeom prst="parallelogram">
            <a:avLst>
              <a:gd name="adj" fmla="val 56932"/>
            </a:avLst>
          </a:prstGeom>
          <a:gradFill flip="none" rotWithShape="1">
            <a:gsLst>
              <a:gs pos="81000">
                <a:srgbClr val="98687D"/>
              </a:gs>
              <a:gs pos="61000">
                <a:srgbClr val="FA707F"/>
              </a:gs>
              <a:gs pos="0">
                <a:srgbClr val="F9707F"/>
              </a:gs>
              <a:gs pos="100000">
                <a:srgbClr val="4C5F7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平行四边形 22"/>
          <p:cNvSpPr/>
          <p:nvPr>
            <p:custDataLst>
              <p:tags r:id="rId6"/>
            </p:custDataLst>
          </p:nvPr>
        </p:nvSpPr>
        <p:spPr>
          <a:xfrm rot="19786523" flipH="1">
            <a:off x="2238496" y="88302"/>
            <a:ext cx="6948242" cy="6473679"/>
          </a:xfrm>
          <a:prstGeom prst="parallelogram">
            <a:avLst>
              <a:gd name="adj" fmla="val 56932"/>
            </a:avLst>
          </a:prstGeom>
          <a:solidFill>
            <a:srgbClr val="F3B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PA_库_组合 21"/>
          <p:cNvGrpSpPr/>
          <p:nvPr>
            <p:custDataLst>
              <p:tags r:id="rId7"/>
            </p:custDataLst>
          </p:nvPr>
        </p:nvGrpSpPr>
        <p:grpSpPr>
          <a:xfrm>
            <a:off x="3416967" y="934803"/>
            <a:ext cx="5972840" cy="4792767"/>
            <a:chOff x="3389799" y="912637"/>
            <a:chExt cx="5972840" cy="4792767"/>
          </a:xfrm>
        </p:grpSpPr>
        <p:sp>
          <p:nvSpPr>
            <p:cNvPr id="15" name="等腰三角形 14"/>
            <p:cNvSpPr/>
            <p:nvPr/>
          </p:nvSpPr>
          <p:spPr>
            <a:xfrm rot="1824846">
              <a:off x="3389799" y="912637"/>
              <a:ext cx="1710813" cy="1445342"/>
            </a:xfrm>
            <a:prstGeom prst="triangle">
              <a:avLst/>
            </a:prstGeom>
            <a:solidFill>
              <a:srgbClr val="365A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824846">
              <a:off x="4847562" y="1797545"/>
              <a:ext cx="1710813" cy="144534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824846">
              <a:off x="6249695" y="2616075"/>
              <a:ext cx="1710813" cy="1445342"/>
            </a:xfrm>
            <a:prstGeom prst="triangle">
              <a:avLst/>
            </a:prstGeom>
            <a:solidFill>
              <a:srgbClr val="FA7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824846">
              <a:off x="7651826" y="3441985"/>
              <a:ext cx="1710813" cy="1445342"/>
            </a:xfrm>
            <a:prstGeom prst="triangle">
              <a:avLst/>
            </a:prstGeom>
            <a:solidFill>
              <a:srgbClr val="FA70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2600000">
              <a:off x="4109975" y="1361657"/>
              <a:ext cx="1710813" cy="1445342"/>
            </a:xfrm>
            <a:prstGeom prst="triangle">
              <a:avLst/>
            </a:prstGeom>
            <a:solidFill>
              <a:srgbClr val="6E5B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2600000">
              <a:off x="5535201" y="2218020"/>
              <a:ext cx="1710813" cy="1445342"/>
            </a:xfrm>
            <a:prstGeom prst="triangle">
              <a:avLst/>
            </a:prstGeom>
            <a:solidFill>
              <a:srgbClr val="BE6C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2600000">
              <a:off x="6963154" y="3053873"/>
              <a:ext cx="1710813" cy="144534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 rot="1824846">
              <a:off x="6190700" y="4260062"/>
              <a:ext cx="1710813" cy="1445342"/>
            </a:xfrm>
            <a:prstGeom prst="triangle">
              <a:avLst>
                <a:gd name="adj" fmla="val 48513"/>
              </a:avLst>
            </a:prstGeom>
            <a:solidFill>
              <a:srgbClr val="6E5B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_库_等腰三角形 5"/>
          <p:cNvSpPr/>
          <p:nvPr>
            <p:custDataLst>
              <p:tags r:id="rId8"/>
            </p:custDataLst>
          </p:nvPr>
        </p:nvSpPr>
        <p:spPr>
          <a:xfrm rot="5400000">
            <a:off x="-620598" y="591099"/>
            <a:ext cx="8672051" cy="7430857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库_等腰三角形 24"/>
          <p:cNvSpPr/>
          <p:nvPr>
            <p:custDataLst>
              <p:tags r:id="rId9"/>
            </p:custDataLst>
          </p:nvPr>
        </p:nvSpPr>
        <p:spPr>
          <a:xfrm rot="12484914">
            <a:off x="1758522" y="-586582"/>
            <a:ext cx="2674778" cy="2172466"/>
          </a:xfrm>
          <a:prstGeom prst="triangle">
            <a:avLst>
              <a:gd name="adj" fmla="val 51878"/>
            </a:avLst>
          </a:prstGeom>
          <a:solidFill>
            <a:srgbClr val="BC6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库_文本框 29"/>
          <p:cNvSpPr txBox="1"/>
          <p:nvPr>
            <p:custDataLst>
              <p:tags r:id="rId10"/>
            </p:custDataLst>
          </p:nvPr>
        </p:nvSpPr>
        <p:spPr>
          <a:xfrm>
            <a:off x="12015" y="2445229"/>
            <a:ext cx="4732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 flip="none" rotWithShape="1">
                  <a:gsLst>
                    <a:gs pos="100000">
                      <a:srgbClr val="98687D"/>
                    </a:gs>
                    <a:gs pos="26000">
                      <a:srgbClr val="BE6C82"/>
                    </a:gs>
                    <a:gs pos="0">
                      <a:srgbClr val="F9707F"/>
                    </a:gs>
                    <a:gs pos="87000">
                      <a:srgbClr val="315A78"/>
                    </a:gs>
                  </a:gsLst>
                  <a:lin ang="2700000" scaled="1"/>
                  <a:tileRect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 Extrabold" panose="020B0906030804020204" pitchFamily="34" charset="0"/>
              </a:rPr>
              <a:t>C4EJS</a:t>
            </a:r>
            <a:endParaRPr lang="zh-CN" altLang="en-US" sz="8000" dirty="0">
              <a:gradFill flip="none" rotWithShape="1">
                <a:gsLst>
                  <a:gs pos="100000">
                    <a:srgbClr val="98687D"/>
                  </a:gs>
                  <a:gs pos="26000">
                    <a:srgbClr val="BE6C82"/>
                  </a:gs>
                  <a:gs pos="0">
                    <a:srgbClr val="F9707F"/>
                  </a:gs>
                  <a:gs pos="87000">
                    <a:srgbClr val="315A78"/>
                  </a:gs>
                </a:gsLst>
                <a:lin ang="2700000" scaled="1"/>
                <a:tileRect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Open Sans Extrabold" panose="020B0906030804020204" pitchFamily="34" charset="0"/>
            </a:endParaRPr>
          </a:p>
        </p:txBody>
      </p:sp>
      <p:sp>
        <p:nvSpPr>
          <p:cNvPr id="31" name="PA_库_文本框 30"/>
          <p:cNvSpPr txBox="1"/>
          <p:nvPr>
            <p:custDataLst>
              <p:tags r:id="rId11"/>
            </p:custDataLst>
          </p:nvPr>
        </p:nvSpPr>
        <p:spPr>
          <a:xfrm>
            <a:off x="83509" y="3946522"/>
            <a:ext cx="82128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Session 01 : Variables &amp; Data Types</a:t>
            </a:r>
            <a:endParaRPr lang="zh-CN" altLang="en-US" sz="3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3" name="PA_库_直接连接符 32"/>
          <p:cNvCxnSpPr/>
          <p:nvPr>
            <p:custDataLst>
              <p:tags r:id="rId12"/>
            </p:custDataLst>
          </p:nvPr>
        </p:nvCxnSpPr>
        <p:spPr>
          <a:xfrm>
            <a:off x="253433" y="4806545"/>
            <a:ext cx="561361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_库_文本框 33"/>
          <p:cNvSpPr txBox="1"/>
          <p:nvPr>
            <p:custDataLst>
              <p:tags r:id="rId13"/>
            </p:custDataLst>
          </p:nvPr>
        </p:nvSpPr>
        <p:spPr>
          <a:xfrm>
            <a:off x="185751" y="5254784"/>
            <a:ext cx="5099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dobe Caslon Pro Bold" pitchFamily="18" charset="0"/>
                <a:cs typeface="Times New Roman" panose="02020603050405020304" pitchFamily="18" charset="0"/>
              </a:rPr>
              <a:t>Lecture : Nguyễn Đoàn Duy Khanh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Adobe Caslon Pro Bold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dobe Caslon Pro Bold" pitchFamily="18" charset="0"/>
                <a:cs typeface="Times New Roman" panose="02020603050405020304" pitchFamily="18" charset="0"/>
              </a:rPr>
              <a:t>Class :  MINDX DBP-C4EJS-D23</a:t>
            </a:r>
          </a:p>
        </p:txBody>
      </p:sp>
      <p:grpSp>
        <p:nvGrpSpPr>
          <p:cNvPr id="3" name="PA_库_组合 2"/>
          <p:cNvGrpSpPr/>
          <p:nvPr>
            <p:custDataLst>
              <p:tags r:id="rId14"/>
            </p:custDataLst>
          </p:nvPr>
        </p:nvGrpSpPr>
        <p:grpSpPr>
          <a:xfrm rot="1955217">
            <a:off x="10517745" y="3049403"/>
            <a:ext cx="2837433" cy="2218279"/>
            <a:chOff x="9961310" y="3151612"/>
            <a:chExt cx="5166262" cy="2218279"/>
          </a:xfrm>
        </p:grpSpPr>
        <p:sp>
          <p:nvSpPr>
            <p:cNvPr id="37" name="等腰三角形 36"/>
            <p:cNvSpPr/>
            <p:nvPr/>
          </p:nvSpPr>
          <p:spPr>
            <a:xfrm rot="10800000">
              <a:off x="11683170" y="3896685"/>
              <a:ext cx="1710813" cy="144534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961310" y="3151612"/>
              <a:ext cx="5166262" cy="2218279"/>
              <a:chOff x="9961310" y="3151612"/>
              <a:chExt cx="5166262" cy="2218279"/>
            </a:xfrm>
          </p:grpSpPr>
          <p:sp>
            <p:nvSpPr>
              <p:cNvPr id="35" name="等腰三角形 34"/>
              <p:cNvSpPr/>
              <p:nvPr/>
            </p:nvSpPr>
            <p:spPr>
              <a:xfrm rot="10800000">
                <a:off x="13416759" y="3894208"/>
                <a:ext cx="1710813" cy="1445342"/>
              </a:xfrm>
              <a:prstGeom prst="triangle">
                <a:avLst/>
              </a:prstGeom>
              <a:solidFill>
                <a:srgbClr val="BE6C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>
                <a:off x="12561356" y="3924549"/>
                <a:ext cx="1710813" cy="1445342"/>
              </a:xfrm>
              <a:prstGeom prst="triangle">
                <a:avLst/>
              </a:prstGeom>
              <a:solidFill>
                <a:srgbClr val="FA7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>
                <a:off x="9961310" y="3151612"/>
                <a:ext cx="2613467" cy="2207928"/>
              </a:xfrm>
              <a:prstGeom prst="triangle">
                <a:avLst/>
              </a:prstGeom>
              <a:solidFill>
                <a:srgbClr val="FA7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69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6" grpId="0" animBg="1"/>
      <p:bldP spid="25" grpId="0" animBg="1"/>
      <p:bldP spid="30" grpId="0" autoUpdateAnimBg="0"/>
      <p:bldP spid="31" grpId="0" autoUpdateAnimBg="0"/>
      <p:bldP spid="34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096"/>
            </a:gs>
            <a:gs pos="31000">
              <a:srgbClr val="E6A58D"/>
            </a:gs>
            <a:gs pos="57000">
              <a:srgbClr val="BE8C88"/>
            </a:gs>
            <a:gs pos="83000">
              <a:srgbClr val="8A6B8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92FA93-77B5-41D2-8C0A-309368611680}"/>
              </a:ext>
            </a:extLst>
          </p:cNvPr>
          <p:cNvSpPr/>
          <p:nvPr/>
        </p:nvSpPr>
        <p:spPr>
          <a:xfrm>
            <a:off x="267844" y="280701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EA5620-598E-49FF-98B7-95ECFE391408}"/>
              </a:ext>
            </a:extLst>
          </p:cNvPr>
          <p:cNvSpPr txBox="1"/>
          <p:nvPr/>
        </p:nvSpPr>
        <p:spPr>
          <a:xfrm>
            <a:off x="4121981" y="597910"/>
            <a:ext cx="394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B096"/>
                    </a:gs>
                    <a:gs pos="31000">
                      <a:srgbClr val="E6A58D"/>
                    </a:gs>
                    <a:gs pos="57000">
                      <a:srgbClr val="BE8C88"/>
                    </a:gs>
                    <a:gs pos="83000">
                      <a:srgbClr val="8A6B8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CODING TIME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3B096"/>
                  </a:gs>
                  <a:gs pos="31000">
                    <a:srgbClr val="E6A58D"/>
                  </a:gs>
                  <a:gs pos="57000">
                    <a:srgbClr val="BE8C88"/>
                  </a:gs>
                  <a:gs pos="83000">
                    <a:srgbClr val="8A6B8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0F0F4FF-6A34-4C80-B1BE-565EDDD19FB0}"/>
              </a:ext>
            </a:extLst>
          </p:cNvPr>
          <p:cNvCxnSpPr/>
          <p:nvPr/>
        </p:nvCxnSpPr>
        <p:spPr>
          <a:xfrm>
            <a:off x="5792058" y="1106807"/>
            <a:ext cx="56197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027377B-5807-4B76-AC8A-F45E74748EC3}"/>
              </a:ext>
            </a:extLst>
          </p:cNvPr>
          <p:cNvSpPr txBox="1"/>
          <p:nvPr/>
        </p:nvSpPr>
        <p:spPr>
          <a:xfrm flipH="1">
            <a:off x="2926079" y="2301241"/>
            <a:ext cx="48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variables in JS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rule of declaring a variable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 in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difference between Var, Let, Const ? </a:t>
            </a:r>
          </a:p>
        </p:txBody>
      </p:sp>
    </p:spTree>
    <p:extLst>
      <p:ext uri="{BB962C8B-B14F-4D97-AF65-F5344CB8AC3E}">
        <p14:creationId xmlns:p14="http://schemas.microsoft.com/office/powerpoint/2010/main" val="3991683186"/>
      </p:ext>
    </p:extLst>
  </p:cSld>
  <p:clrMapOvr>
    <a:masterClrMapping/>
  </p:clrMapOvr>
  <p:transition spd="slow"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096"/>
            </a:gs>
            <a:gs pos="31000">
              <a:srgbClr val="E6A58D"/>
            </a:gs>
            <a:gs pos="57000">
              <a:srgbClr val="BE8C88"/>
            </a:gs>
            <a:gs pos="83000">
              <a:srgbClr val="8A6B8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92FA93-77B5-41D2-8C0A-309368611680}"/>
              </a:ext>
            </a:extLst>
          </p:cNvPr>
          <p:cNvSpPr/>
          <p:nvPr/>
        </p:nvSpPr>
        <p:spPr>
          <a:xfrm>
            <a:off x="267844" y="280701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EA5620-598E-49FF-98B7-95ECFE391408}"/>
              </a:ext>
            </a:extLst>
          </p:cNvPr>
          <p:cNvSpPr txBox="1"/>
          <p:nvPr/>
        </p:nvSpPr>
        <p:spPr>
          <a:xfrm>
            <a:off x="4121981" y="597910"/>
            <a:ext cx="394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B096"/>
                    </a:gs>
                    <a:gs pos="31000">
                      <a:srgbClr val="E6A58D"/>
                    </a:gs>
                    <a:gs pos="57000">
                      <a:srgbClr val="BE8C88"/>
                    </a:gs>
                    <a:gs pos="83000">
                      <a:srgbClr val="8A6B8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CODING TIME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3B096"/>
                  </a:gs>
                  <a:gs pos="31000">
                    <a:srgbClr val="E6A58D"/>
                  </a:gs>
                  <a:gs pos="57000">
                    <a:srgbClr val="BE8C88"/>
                  </a:gs>
                  <a:gs pos="83000">
                    <a:srgbClr val="8A6B8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0F0F4FF-6A34-4C80-B1BE-565EDDD19FB0}"/>
              </a:ext>
            </a:extLst>
          </p:cNvPr>
          <p:cNvCxnSpPr/>
          <p:nvPr/>
        </p:nvCxnSpPr>
        <p:spPr>
          <a:xfrm>
            <a:off x="5792058" y="1106807"/>
            <a:ext cx="56197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027377B-5807-4B76-AC8A-F45E74748EC3}"/>
              </a:ext>
            </a:extLst>
          </p:cNvPr>
          <p:cNvSpPr txBox="1"/>
          <p:nvPr/>
        </p:nvSpPr>
        <p:spPr>
          <a:xfrm flipH="1">
            <a:off x="2926079" y="2301241"/>
            <a:ext cx="4846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many data types in JS 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many quotes in JS 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24292E"/>
                </a:solidFill>
                <a:latin typeface="-apple-system"/>
              </a:rPr>
              <a:t>O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perators</a:t>
            </a:r>
            <a:r>
              <a:rPr lang="en-US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in 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343665"/>
      </p:ext>
    </p:extLst>
  </p:cSld>
  <p:clrMapOvr>
    <a:masterClrMapping/>
  </p:clrMapOvr>
  <p:transition spd="slow"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-340046" y="0"/>
            <a:ext cx="7750640" cy="6858000"/>
          </a:xfrm>
          <a:prstGeom prst="rect">
            <a:avLst/>
          </a:prstGeom>
          <a:solidFill>
            <a:schemeClr val="tx2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Source Sans Pr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71462" y="1667108"/>
            <a:ext cx="3087804" cy="352378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Source Sans Pro Light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45171" y="3426924"/>
            <a:ext cx="2579919" cy="109680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25"/>
              </a:lnSpc>
            </a:pPr>
            <a:r>
              <a:rPr lang="en-US" sz="850" dirty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rPr>
              <a:t>Investment generally results in acquiring an asset, also called an investment. If the asset is available at a price worth investing, it is normally expected either to generate income, or to appreciate in value, so that it can be sold at a higher price invest Investment generally results.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41298" y="2303877"/>
            <a:ext cx="1787669" cy="99001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MEET ME</a:t>
            </a:r>
          </a:p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CEO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" y="3347845"/>
            <a:ext cx="4205166" cy="235349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25"/>
              </a:lnSpc>
            </a:pPr>
            <a:r>
              <a:rPr lang="en-US" sz="800" b="0" i="0" dirty="0">
                <a:solidFill>
                  <a:srgbClr val="FFFFFF"/>
                </a:solidFill>
                <a:effectLst/>
                <a:latin typeface="robotocondensed"/>
              </a:rPr>
              <a:t>My goal is to get a position in front-end developer  where my resourceful experience and learning skills will add value to the organization’s activities. Additionally, I always desire to set me on the path to a full-stack developer for years to come.</a:t>
            </a:r>
          </a:p>
          <a:p>
            <a:pPr>
              <a:lnSpc>
                <a:spcPts val="1325"/>
              </a:lnSpc>
            </a:pPr>
            <a:endParaRPr lang="en-US" sz="800" b="0" i="0" dirty="0">
              <a:solidFill>
                <a:srgbClr val="FFFFFF"/>
              </a:solidFill>
              <a:effectLst/>
              <a:latin typeface="robotocondensed"/>
            </a:endParaRPr>
          </a:p>
          <a:p>
            <a:pPr>
              <a:lnSpc>
                <a:spcPts val="1325"/>
              </a:lnSpc>
            </a:pPr>
            <a:r>
              <a:rPr lang="en-US" sz="1100" dirty="0">
                <a:solidFill>
                  <a:srgbClr val="FFFFFF"/>
                </a:solidFill>
                <a:latin typeface="robotocondensed"/>
              </a:rPr>
              <a:t>ReactJS, React Native , VUEJS, NodeJS</a:t>
            </a:r>
            <a:endParaRPr lang="en-US" sz="1100" b="0" i="0" dirty="0">
              <a:solidFill>
                <a:srgbClr val="FFFFFF"/>
              </a:solidFill>
              <a:effectLst/>
              <a:latin typeface="robotocondensed"/>
            </a:endParaRPr>
          </a:p>
          <a:p>
            <a:pPr>
              <a:lnSpc>
                <a:spcPts val="1325"/>
              </a:lnSpc>
            </a:pPr>
            <a:endParaRPr lang="en-US" sz="800" b="0" i="0" dirty="0">
              <a:solidFill>
                <a:srgbClr val="FFFFFF"/>
              </a:solidFill>
              <a:effectLst/>
              <a:latin typeface="robotocondensed"/>
            </a:endParaRPr>
          </a:p>
          <a:p>
            <a:pPr>
              <a:lnSpc>
                <a:spcPts val="1325"/>
              </a:lnSpc>
            </a:pPr>
            <a:r>
              <a:rPr lang="en-US" sz="1100" dirty="0">
                <a:solidFill>
                  <a:srgbClr val="FFFFFF"/>
                </a:solidFill>
                <a:latin typeface="robotocondensed"/>
                <a:ea typeface="Source Sans Pro" charset="0"/>
                <a:cs typeface="Source Sans Pro" charset="0"/>
              </a:rPr>
              <a:t>FACEBOOK : </a:t>
            </a:r>
            <a:r>
              <a:rPr lang="en-US" sz="1100" dirty="0" err="1">
                <a:solidFill>
                  <a:srgbClr val="FFFFFF"/>
                </a:solidFill>
                <a:latin typeface="robotocondensed"/>
                <a:ea typeface="Source Sans Pro" charset="0"/>
                <a:cs typeface="Source Sans Pro" charset="0"/>
              </a:rPr>
              <a:t>duykhanhkobouoc</a:t>
            </a:r>
            <a:endParaRPr lang="en-US" sz="11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ts val="1325"/>
              </a:lnSpc>
            </a:pPr>
            <a:endParaRPr lang="en-US" sz="1100" dirty="0">
              <a:solidFill>
                <a:srgbClr val="FFFFFF"/>
              </a:solidFill>
              <a:latin typeface="robotocondensed"/>
              <a:ea typeface="Source Sans Pro" charset="0"/>
              <a:cs typeface="Source Sans Pro" charset="0"/>
            </a:endParaRPr>
          </a:p>
          <a:p>
            <a:pPr>
              <a:lnSpc>
                <a:spcPts val="1325"/>
              </a:lnSpc>
            </a:pPr>
            <a:r>
              <a:rPr lang="en-US" sz="1100" dirty="0">
                <a:solidFill>
                  <a:srgbClr val="FFFFFF"/>
                </a:solidFill>
                <a:latin typeface="robotocondensed"/>
                <a:ea typeface="Source Sans Pro" charset="0"/>
                <a:cs typeface="Source Sans Pro" charset="0"/>
              </a:rPr>
              <a:t>EMAIL : emonno13@gmail.com</a:t>
            </a:r>
            <a:br>
              <a:rPr lang="en-US" sz="1100" dirty="0">
                <a:solidFill>
                  <a:srgbClr val="FFFFFF"/>
                </a:solidFill>
                <a:latin typeface="robotocondensed"/>
                <a:ea typeface="Source Sans Pro" charset="0"/>
                <a:cs typeface="Source Sans Pro" charset="0"/>
              </a:rPr>
            </a:br>
            <a:endParaRPr lang="en-US" sz="1100" dirty="0">
              <a:solidFill>
                <a:srgbClr val="FFFFFF"/>
              </a:solidFill>
              <a:latin typeface="robotocondensed"/>
              <a:ea typeface="Source Sans Pro" charset="0"/>
              <a:cs typeface="Source Sans Pro" charset="0"/>
            </a:endParaRPr>
          </a:p>
          <a:p>
            <a:pPr>
              <a:lnSpc>
                <a:spcPts val="1325"/>
              </a:lnSpc>
            </a:pPr>
            <a:r>
              <a:rPr lang="en-US" sz="1100" dirty="0">
                <a:solidFill>
                  <a:srgbClr val="FFFFFF"/>
                </a:solidFill>
                <a:latin typeface="robotocondensed"/>
                <a:ea typeface="Source Sans Pro" charset="0"/>
                <a:cs typeface="Source Sans Pro" charset="0"/>
              </a:rPr>
              <a:t>GITHUB : https://github.com/emonno13</a:t>
            </a:r>
          </a:p>
          <a:p>
            <a:pPr>
              <a:lnSpc>
                <a:spcPts val="1325"/>
              </a:lnSpc>
            </a:pPr>
            <a:endParaRPr lang="en-US" sz="1100" dirty="0">
              <a:solidFill>
                <a:srgbClr val="FFFFFF"/>
              </a:solidFill>
              <a:latin typeface="robotocondensed"/>
              <a:ea typeface="Source Sans Pro" charset="0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3422" y="2658898"/>
            <a:ext cx="1773978" cy="55399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KHANH NGUYEN</a:t>
            </a:r>
          </a:p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FRONT END DEVELOPER</a:t>
            </a:r>
          </a:p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ISB VN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0500" y="546100"/>
            <a:ext cx="1646900" cy="1825640"/>
          </a:xfrm>
        </p:spPr>
      </p:pic>
    </p:spTree>
    <p:extLst>
      <p:ext uri="{BB962C8B-B14F-4D97-AF65-F5344CB8AC3E}">
        <p14:creationId xmlns:p14="http://schemas.microsoft.com/office/powerpoint/2010/main" val="20297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373018" y="555411"/>
            <a:ext cx="3461782" cy="5411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Talk about yourself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25655" y="1223452"/>
            <a:ext cx="11406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82940" y="338554"/>
            <a:ext cx="840295" cy="26930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50" spc="3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Mind X</a:t>
            </a:r>
          </a:p>
        </p:txBody>
      </p:sp>
      <p:pic>
        <p:nvPicPr>
          <p:cNvPr id="17" name="Picture Placeholder 10">
            <a:extLst>
              <a:ext uri="{FF2B5EF4-FFF2-40B4-BE49-F238E27FC236}">
                <a16:creationId xmlns:a16="http://schemas.microsoft.com/office/drawing/2014/main" id="{4AFF05F7-6E59-4123-A0CF-1D0400085BE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6410" y="2041837"/>
            <a:ext cx="3568390" cy="21382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67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671727" y="555411"/>
            <a:ext cx="2864374" cy="5411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Course Syllabus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25655" y="1223452"/>
            <a:ext cx="11406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82940" y="338554"/>
            <a:ext cx="840295" cy="26930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50" spc="3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Mind X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3E3B86D-7CB4-49C5-9BBB-E110C768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81976" y="1522899"/>
            <a:ext cx="8536246" cy="52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28E1F08-12B1-4B44-87D9-04D4C8CD0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46772"/>
              </p:ext>
            </p:extLst>
          </p:nvPr>
        </p:nvGraphicFramePr>
        <p:xfrm>
          <a:off x="2139640" y="1853724"/>
          <a:ext cx="3543300" cy="363474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282764884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165407603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STT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Nội dung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17525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Biến và kiểu dữ liệu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09153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Vòng lặp và câu lệnh điều kiện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36766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Mảng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12311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Đối tượng (Object)</a:t>
                      </a:r>
                      <a:endParaRPr lang="vi-V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3167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cơ bản (Bài kiểm tra số 1)</a:t>
                      </a:r>
                      <a:endParaRPr lang="vi-V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3703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HTML, CSS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96962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Hàm &amp; DOM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1529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UI App Practice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391857"/>
                  </a:ext>
                </a:extLst>
              </a:tr>
            </a:tbl>
          </a:graphicData>
        </a:graphic>
      </p:graphicFrame>
      <p:graphicFrame>
        <p:nvGraphicFramePr>
          <p:cNvPr id="7" name="Bảng 6">
            <a:extLst>
              <a:ext uri="{FF2B5EF4-FFF2-40B4-BE49-F238E27FC236}">
                <a16:creationId xmlns:a16="http://schemas.microsoft.com/office/drawing/2014/main" id="{C1287C79-B3B3-4FD6-9E2A-BD14BC28F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67699"/>
              </p:ext>
            </p:extLst>
          </p:nvPr>
        </p:nvGraphicFramePr>
        <p:xfrm>
          <a:off x="6858000" y="2448084"/>
          <a:ext cx="3543300" cy="304038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113099346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1336624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Networking &amp;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Hàm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(2)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85308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Lauout in CSS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1724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Chia nhóm &amp; lên ý tưởng </a:t>
                      </a:r>
                      <a:endParaRPr lang="vi-VN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(Bài kiểm tra số 2)</a:t>
                      </a:r>
                      <a:endParaRPr lang="vi-V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9193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Thực hiện dự án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5165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Thực hiện dự án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3487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Hackathon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4294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Demo day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43636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3FE3B535-6865-41CB-AD07-793A104E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0" y="27784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4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474428" y="555411"/>
            <a:ext cx="3258970" cy="5411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Course Objectives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25655" y="1223452"/>
            <a:ext cx="11406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82940" y="338554"/>
            <a:ext cx="840295" cy="26930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50" spc="3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Mind X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5EEC975-2150-4174-8B5C-543F55C06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341959"/>
            <a:ext cx="3162300" cy="217408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D3F52EB-D6DE-46E0-9003-4D8D8760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27" y="2341959"/>
            <a:ext cx="3869716" cy="2178506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9C41BE10-DC18-432D-B6EC-F20A25822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757" y="2341959"/>
            <a:ext cx="3311210" cy="217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474428" y="555411"/>
            <a:ext cx="3258970" cy="54117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3000" b="1" spc="1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Course Objectives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25655" y="1223452"/>
            <a:ext cx="11406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82940" y="338554"/>
            <a:ext cx="840295" cy="26930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50" spc="300" dirty="0">
                <a:solidFill>
                  <a:schemeClr val="tx1">
                    <a:lumMod val="20000"/>
                    <a:lumOff val="8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Mind X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7E29D52-A7B4-4E82-8F13-929316B71F4A}"/>
              </a:ext>
            </a:extLst>
          </p:cNvPr>
          <p:cNvSpPr txBox="1"/>
          <p:nvPr/>
        </p:nvSpPr>
        <p:spPr>
          <a:xfrm>
            <a:off x="1237885" y="4163540"/>
            <a:ext cx="466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https://kaylinpham.github.io/Hidden-Numbers/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EB2B1AC-4F8B-422B-9A52-C78E3742B3CC}"/>
              </a:ext>
            </a:extLst>
          </p:cNvPr>
          <p:cNvSpPr txBox="1"/>
          <p:nvPr/>
        </p:nvSpPr>
        <p:spPr>
          <a:xfrm>
            <a:off x="1237885" y="4902204"/>
            <a:ext cx="298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https://nguyendiu.github.io/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812461C-1842-44C3-AB2F-3FB943581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"/>
          <a:stretch/>
        </p:blipFill>
        <p:spPr>
          <a:xfrm>
            <a:off x="6523235" y="4346913"/>
            <a:ext cx="3980157" cy="2494343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123C515-3C25-4D71-968B-DD2647E4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25" y="1679128"/>
            <a:ext cx="3980156" cy="2178206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199F2F3-CD40-40AF-918F-2F2A26588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235" y="1679128"/>
            <a:ext cx="3980157" cy="2365978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2E2C60B-1913-41B0-ADA7-65D91BA4EC46}"/>
              </a:ext>
            </a:extLst>
          </p:cNvPr>
          <p:cNvSpPr txBox="1"/>
          <p:nvPr/>
        </p:nvSpPr>
        <p:spPr>
          <a:xfrm>
            <a:off x="1237885" y="4532872"/>
            <a:ext cx="318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https://tramy-fpt.github.io/</a:t>
            </a:r>
          </a:p>
        </p:txBody>
      </p:sp>
    </p:spTree>
    <p:extLst>
      <p:ext uri="{BB962C8B-B14F-4D97-AF65-F5344CB8AC3E}">
        <p14:creationId xmlns:p14="http://schemas.microsoft.com/office/powerpoint/2010/main" val="77039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096"/>
            </a:gs>
            <a:gs pos="31000">
              <a:srgbClr val="E6A58D"/>
            </a:gs>
            <a:gs pos="57000">
              <a:srgbClr val="BE8C88"/>
            </a:gs>
            <a:gs pos="83000">
              <a:srgbClr val="8A6B8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92FA93-77B5-41D2-8C0A-309368611680}"/>
              </a:ext>
            </a:extLst>
          </p:cNvPr>
          <p:cNvSpPr/>
          <p:nvPr/>
        </p:nvSpPr>
        <p:spPr>
          <a:xfrm>
            <a:off x="267844" y="271654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EA5620-598E-49FF-98B7-95ECFE391408}"/>
              </a:ext>
            </a:extLst>
          </p:cNvPr>
          <p:cNvSpPr txBox="1"/>
          <p:nvPr/>
        </p:nvSpPr>
        <p:spPr>
          <a:xfrm>
            <a:off x="4121981" y="597910"/>
            <a:ext cx="394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B096"/>
                    </a:gs>
                    <a:gs pos="31000">
                      <a:srgbClr val="E6A58D"/>
                    </a:gs>
                    <a:gs pos="57000">
                      <a:srgbClr val="BE8C88"/>
                    </a:gs>
                    <a:gs pos="83000">
                      <a:srgbClr val="8A6B8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3B096"/>
                  </a:gs>
                  <a:gs pos="31000">
                    <a:srgbClr val="E6A58D"/>
                  </a:gs>
                  <a:gs pos="57000">
                    <a:srgbClr val="BE8C88"/>
                  </a:gs>
                  <a:gs pos="83000">
                    <a:srgbClr val="8A6B8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0F0F4FF-6A34-4C80-B1BE-565EDDD19FB0}"/>
              </a:ext>
            </a:extLst>
          </p:cNvPr>
          <p:cNvCxnSpPr/>
          <p:nvPr/>
        </p:nvCxnSpPr>
        <p:spPr>
          <a:xfrm>
            <a:off x="5792058" y="1106807"/>
            <a:ext cx="56197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95DEF47-3DFD-407A-A535-DBF9A327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1627048"/>
            <a:ext cx="8467422" cy="36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7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096"/>
            </a:gs>
            <a:gs pos="31000">
              <a:srgbClr val="E6A58D"/>
            </a:gs>
            <a:gs pos="57000">
              <a:srgbClr val="BE8C88"/>
            </a:gs>
            <a:gs pos="83000">
              <a:srgbClr val="8A6B8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92FA93-77B5-41D2-8C0A-309368611680}"/>
              </a:ext>
            </a:extLst>
          </p:cNvPr>
          <p:cNvSpPr/>
          <p:nvPr/>
        </p:nvSpPr>
        <p:spPr>
          <a:xfrm>
            <a:off x="267844" y="280701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EA5620-598E-49FF-98B7-95ECFE391408}"/>
              </a:ext>
            </a:extLst>
          </p:cNvPr>
          <p:cNvSpPr txBox="1"/>
          <p:nvPr/>
        </p:nvSpPr>
        <p:spPr>
          <a:xfrm>
            <a:off x="4121981" y="597910"/>
            <a:ext cx="394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B096"/>
                    </a:gs>
                    <a:gs pos="31000">
                      <a:srgbClr val="E6A58D"/>
                    </a:gs>
                    <a:gs pos="57000">
                      <a:srgbClr val="BE8C88"/>
                    </a:gs>
                    <a:gs pos="83000">
                      <a:srgbClr val="8A6B8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CODING TIME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3B096"/>
                  </a:gs>
                  <a:gs pos="31000">
                    <a:srgbClr val="E6A58D"/>
                  </a:gs>
                  <a:gs pos="57000">
                    <a:srgbClr val="BE8C88"/>
                  </a:gs>
                  <a:gs pos="83000">
                    <a:srgbClr val="8A6B8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0F0F4FF-6A34-4C80-B1BE-565EDDD19FB0}"/>
              </a:ext>
            </a:extLst>
          </p:cNvPr>
          <p:cNvCxnSpPr/>
          <p:nvPr/>
        </p:nvCxnSpPr>
        <p:spPr>
          <a:xfrm>
            <a:off x="5792058" y="1106807"/>
            <a:ext cx="56197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B804F36-F804-4760-8161-7E5A3A059F97}"/>
              </a:ext>
            </a:extLst>
          </p:cNvPr>
          <p:cNvSpPr txBox="1"/>
          <p:nvPr/>
        </p:nvSpPr>
        <p:spPr>
          <a:xfrm>
            <a:off x="1798320" y="1666994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Student book : https://github.com/edtechkidsvn/c4ejs-student-book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BD288EE-664D-477A-9F1D-11C5FAE1EAB7}"/>
              </a:ext>
            </a:extLst>
          </p:cNvPr>
          <p:cNvSpPr txBox="1"/>
          <p:nvPr/>
        </p:nvSpPr>
        <p:spPr>
          <a:xfrm>
            <a:off x="1798320" y="2960729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VSCodehttps://code.visualstudio.com/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extensions : Live server, HTML Snippets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109DBCB-322E-43CA-BE01-4CBB92F9CCEE}"/>
              </a:ext>
            </a:extLst>
          </p:cNvPr>
          <p:cNvSpPr txBox="1"/>
          <p:nvPr/>
        </p:nvSpPr>
        <p:spPr>
          <a:xfrm>
            <a:off x="1798320" y="2417922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 setup :</a:t>
            </a:r>
          </a:p>
        </p:txBody>
      </p:sp>
    </p:spTree>
    <p:extLst>
      <p:ext uri="{BB962C8B-B14F-4D97-AF65-F5344CB8AC3E}">
        <p14:creationId xmlns:p14="http://schemas.microsoft.com/office/powerpoint/2010/main" val="467351209"/>
      </p:ext>
    </p:extLst>
  </p:cSld>
  <p:clrMapOvr>
    <a:masterClrMapping/>
  </p:clrMapOvr>
  <p:transition spd="slow"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096"/>
            </a:gs>
            <a:gs pos="31000">
              <a:srgbClr val="E6A58D"/>
            </a:gs>
            <a:gs pos="57000">
              <a:srgbClr val="BE8C88"/>
            </a:gs>
            <a:gs pos="83000">
              <a:srgbClr val="8A6B8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492FA93-77B5-41D2-8C0A-309368611680}"/>
              </a:ext>
            </a:extLst>
          </p:cNvPr>
          <p:cNvSpPr/>
          <p:nvPr/>
        </p:nvSpPr>
        <p:spPr>
          <a:xfrm>
            <a:off x="267844" y="280701"/>
            <a:ext cx="11656312" cy="6296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588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FEA5620-598E-49FF-98B7-95ECFE391408}"/>
              </a:ext>
            </a:extLst>
          </p:cNvPr>
          <p:cNvSpPr txBox="1"/>
          <p:nvPr/>
        </p:nvSpPr>
        <p:spPr>
          <a:xfrm>
            <a:off x="4121981" y="597910"/>
            <a:ext cx="394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3B096"/>
                    </a:gs>
                    <a:gs pos="31000">
                      <a:srgbClr val="E6A58D"/>
                    </a:gs>
                    <a:gs pos="57000">
                      <a:srgbClr val="BE8C88"/>
                    </a:gs>
                    <a:gs pos="83000">
                      <a:srgbClr val="8A6B8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CODING TIME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3B096"/>
                  </a:gs>
                  <a:gs pos="31000">
                    <a:srgbClr val="E6A58D"/>
                  </a:gs>
                  <a:gs pos="57000">
                    <a:srgbClr val="BE8C88"/>
                  </a:gs>
                  <a:gs pos="83000">
                    <a:srgbClr val="8A6B8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60F0F4FF-6A34-4C80-B1BE-565EDDD19FB0}"/>
              </a:ext>
            </a:extLst>
          </p:cNvPr>
          <p:cNvCxnSpPr/>
          <p:nvPr/>
        </p:nvCxnSpPr>
        <p:spPr>
          <a:xfrm>
            <a:off x="5792058" y="1106807"/>
            <a:ext cx="56197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</p:cxnSp>
      <p:graphicFrame>
        <p:nvGraphicFramePr>
          <p:cNvPr id="87" name="Hộp Văn bản 1">
            <a:extLst>
              <a:ext uri="{FF2B5EF4-FFF2-40B4-BE49-F238E27FC236}">
                <a16:creationId xmlns:a16="http://schemas.microsoft.com/office/drawing/2014/main" id="{C3FBF614-B456-4817-8BC9-E5A8D610D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921592"/>
              </p:ext>
            </p:extLst>
          </p:nvPr>
        </p:nvGraphicFramePr>
        <p:xfrm>
          <a:off x="1843945" y="1726289"/>
          <a:ext cx="8458200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2629010"/>
      </p:ext>
    </p:extLst>
  </p:cSld>
  <p:clrMapOvr>
    <a:masterClrMapping/>
  </p:clrMapOvr>
  <p:transition spd="slow" advClick="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58800" sx="103000" sy="103000" algn="ctr" rotWithShape="0">
            <a:prstClr val="black">
              <a:alpha val="12000"/>
            </a:prstClr>
          </a:outerShdw>
        </a:effectLst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Microsoft YaHei UI" panose="020B0503020204020204" pitchFamily="34" charset="-122"/>
            <a:ea typeface="Microsoft YaHei UI" panose="020B0503020204020204" pitchFamily="34" charset="-122"/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638</Words>
  <Application>Microsoft Office PowerPoint</Application>
  <PresentationFormat>Màn hình rộng</PresentationFormat>
  <Paragraphs>138</Paragraphs>
  <Slides>11</Slides>
  <Notes>11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11</vt:i4>
      </vt:variant>
    </vt:vector>
  </HeadingPairs>
  <TitlesOfParts>
    <vt:vector size="25" baseType="lpstr">
      <vt:lpstr>微软雅黑</vt:lpstr>
      <vt:lpstr>Microsoft YaHei UI</vt:lpstr>
      <vt:lpstr>Adobe Caslon Pro Bold</vt:lpstr>
      <vt:lpstr>-apple-system</vt:lpstr>
      <vt:lpstr>Arial</vt:lpstr>
      <vt:lpstr>Calibri</vt:lpstr>
      <vt:lpstr>Calibri Light</vt:lpstr>
      <vt:lpstr>Montserrat</vt:lpstr>
      <vt:lpstr>robotocondensed</vt:lpstr>
      <vt:lpstr>Source Sans Pro</vt:lpstr>
      <vt:lpstr>Source Sans Pro Light</vt:lpstr>
      <vt:lpstr>Times New Roman</vt:lpstr>
      <vt:lpstr>Chủ đề Office</vt:lpstr>
      <vt:lpstr>Office 主题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Đoàn Duy Khanh</dc:creator>
  <cp:lastModifiedBy>Nguyễn Đoàn Duy Khanh</cp:lastModifiedBy>
  <cp:revision>4</cp:revision>
  <dcterms:created xsi:type="dcterms:W3CDTF">2020-12-28T15:01:27Z</dcterms:created>
  <dcterms:modified xsi:type="dcterms:W3CDTF">2020-12-28T17:39:49Z</dcterms:modified>
</cp:coreProperties>
</file>